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EE1-17B0-4A29-A850-5FD124B2497D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C38B-3948-46C4-A97B-706814CD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83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EE1-17B0-4A29-A850-5FD124B2497D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C38B-3948-46C4-A97B-706814CD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2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EE1-17B0-4A29-A850-5FD124B2497D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C38B-3948-46C4-A97B-706814CD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03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EE1-17B0-4A29-A850-5FD124B2497D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C38B-3948-46C4-A97B-706814CD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7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EE1-17B0-4A29-A850-5FD124B2497D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C38B-3948-46C4-A97B-706814CD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3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EE1-17B0-4A29-A850-5FD124B2497D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C38B-3948-46C4-A97B-706814CD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27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EE1-17B0-4A29-A850-5FD124B2497D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C38B-3948-46C4-A97B-706814CD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EE1-17B0-4A29-A850-5FD124B2497D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C38B-3948-46C4-A97B-706814CD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74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EE1-17B0-4A29-A850-5FD124B2497D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C38B-3948-46C4-A97B-706814CD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EE1-17B0-4A29-A850-5FD124B2497D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C38B-3948-46C4-A97B-706814CD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5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2EE1-17B0-4A29-A850-5FD124B2497D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C38B-3948-46C4-A97B-706814CD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1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2EE1-17B0-4A29-A850-5FD124B2497D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0C38B-3948-46C4-A97B-706814CD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7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frm=1&amp;source=images&amp;cd=&amp;cad=rja&amp;uact=8&amp;ved=2ahUKEwi4vZDYhKPcAhVCQRoKHaNGAkcQjRx6BAgBEAU&amp;url=https://www.youtube.com/watch?v%3DVtAYEObC_W8&amp;psig=AOvVaw1E7cixcQzOqD83lTrwAE1h&amp;ust=153181042870598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2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Creative Journaling</a:t>
            </a:r>
          </a:p>
          <a:p>
            <a:endParaRPr lang="en-GB" sz="4000" dirty="0"/>
          </a:p>
          <a:p>
            <a:endParaRPr lang="en-GB" sz="4000" dirty="0"/>
          </a:p>
        </p:txBody>
      </p:sp>
      <p:pic>
        <p:nvPicPr>
          <p:cNvPr id="1026" name="Picture 2" descr="Image result for creative journa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r="12322"/>
          <a:stretch/>
        </p:blipFill>
        <p:spPr bwMode="auto">
          <a:xfrm>
            <a:off x="1084216" y="1341904"/>
            <a:ext cx="6512120" cy="490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8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208912" cy="64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27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6196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moleski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99" b="69730"/>
          <a:stretch/>
        </p:blipFill>
        <p:spPr bwMode="auto">
          <a:xfrm>
            <a:off x="4802648" y="1700808"/>
            <a:ext cx="412530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78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313884" cy="64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4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6" y="116632"/>
            <a:ext cx="8515600" cy="639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84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Creative journals can be:</a:t>
            </a:r>
          </a:p>
          <a:p>
            <a:endParaRPr lang="en-GB" dirty="0"/>
          </a:p>
          <a:p>
            <a:r>
              <a:rPr lang="en-GB" dirty="0" smtClean="0"/>
              <a:t>Recycled old books as a base for your work</a:t>
            </a:r>
          </a:p>
          <a:p>
            <a:r>
              <a:rPr lang="en-GB" dirty="0" smtClean="0"/>
              <a:t>Or</a:t>
            </a:r>
          </a:p>
          <a:p>
            <a:r>
              <a:rPr lang="en-GB" dirty="0" smtClean="0"/>
              <a:t>A blank book</a:t>
            </a:r>
          </a:p>
          <a:p>
            <a:endParaRPr lang="en-GB" dirty="0"/>
          </a:p>
          <a:p>
            <a:r>
              <a:rPr lang="en-GB" dirty="0" smtClean="0"/>
              <a:t>They can contain:</a:t>
            </a:r>
          </a:p>
          <a:p>
            <a:r>
              <a:rPr lang="en-GB" dirty="0" smtClean="0"/>
              <a:t>Drawings</a:t>
            </a:r>
          </a:p>
          <a:p>
            <a:r>
              <a:rPr lang="en-GB" dirty="0" smtClean="0"/>
              <a:t>Writing</a:t>
            </a:r>
          </a:p>
          <a:p>
            <a:r>
              <a:rPr lang="en-GB" dirty="0" smtClean="0"/>
              <a:t>Tickets</a:t>
            </a:r>
          </a:p>
          <a:p>
            <a:r>
              <a:rPr lang="en-GB" dirty="0" smtClean="0"/>
              <a:t>Napkins</a:t>
            </a:r>
          </a:p>
          <a:p>
            <a:r>
              <a:rPr lang="en-GB" dirty="0" smtClean="0"/>
              <a:t>Stuff collected from your 5 week break</a:t>
            </a:r>
          </a:p>
          <a:p>
            <a:r>
              <a:rPr lang="en-GB" dirty="0" smtClean="0"/>
              <a:t>Paper folding</a:t>
            </a:r>
          </a:p>
          <a:p>
            <a:endParaRPr lang="en-GB" dirty="0"/>
          </a:p>
          <a:p>
            <a:r>
              <a:rPr lang="en-GB" smtClean="0"/>
              <a:t>…anything…!!!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67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5584</TotalTime>
  <Words>40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Schofield</dc:creator>
  <cp:lastModifiedBy>S Schofield</cp:lastModifiedBy>
  <cp:revision>4</cp:revision>
  <dcterms:created xsi:type="dcterms:W3CDTF">2015-06-25T10:05:53Z</dcterms:created>
  <dcterms:modified xsi:type="dcterms:W3CDTF">2018-07-16T10:48:40Z</dcterms:modified>
</cp:coreProperties>
</file>