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9" r:id="rId2"/>
    <p:sldId id="256" r:id="rId3"/>
    <p:sldId id="257"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8A946B-99D6-414C-B384-3594F74D1D7E}" type="datetimeFigureOut">
              <a:rPr lang="en-GB" smtClean="0"/>
              <a:t>16/07/2018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4DB539-FBA4-4608-BC17-EC2B93CFC44A}" type="slidenum">
              <a:rPr lang="en-GB" smtClean="0"/>
              <a:t>‹#›</a:t>
            </a:fld>
            <a:endParaRPr lang="en-GB"/>
          </a:p>
        </p:txBody>
      </p:sp>
    </p:spTree>
    <p:extLst>
      <p:ext uri="{BB962C8B-B14F-4D97-AF65-F5344CB8AC3E}">
        <p14:creationId xmlns:p14="http://schemas.microsoft.com/office/powerpoint/2010/main" val="31317022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8B8C34-56FA-4B16-9565-26139987EC43}" type="datetimeFigureOut">
              <a:rPr lang="en-GB" smtClean="0"/>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EB4A86-5B14-4896-B02D-D5402A2189D4}" type="slidenum">
              <a:rPr lang="en-GB" smtClean="0"/>
              <a:t>‹#›</a:t>
            </a:fld>
            <a:endParaRPr lang="en-GB"/>
          </a:p>
        </p:txBody>
      </p:sp>
    </p:spTree>
    <p:extLst>
      <p:ext uri="{BB962C8B-B14F-4D97-AF65-F5344CB8AC3E}">
        <p14:creationId xmlns:p14="http://schemas.microsoft.com/office/powerpoint/2010/main" val="2370823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8B8C34-56FA-4B16-9565-26139987EC43}" type="datetimeFigureOut">
              <a:rPr lang="en-GB" smtClean="0"/>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EB4A86-5B14-4896-B02D-D5402A2189D4}" type="slidenum">
              <a:rPr lang="en-GB" smtClean="0"/>
              <a:t>‹#›</a:t>
            </a:fld>
            <a:endParaRPr lang="en-GB"/>
          </a:p>
        </p:txBody>
      </p:sp>
    </p:spTree>
    <p:extLst>
      <p:ext uri="{BB962C8B-B14F-4D97-AF65-F5344CB8AC3E}">
        <p14:creationId xmlns:p14="http://schemas.microsoft.com/office/powerpoint/2010/main" val="3595755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8B8C34-56FA-4B16-9565-26139987EC43}" type="datetimeFigureOut">
              <a:rPr lang="en-GB" smtClean="0"/>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EB4A86-5B14-4896-B02D-D5402A2189D4}" type="slidenum">
              <a:rPr lang="en-GB" smtClean="0"/>
              <a:t>‹#›</a:t>
            </a:fld>
            <a:endParaRPr lang="en-GB"/>
          </a:p>
        </p:txBody>
      </p:sp>
    </p:spTree>
    <p:extLst>
      <p:ext uri="{BB962C8B-B14F-4D97-AF65-F5344CB8AC3E}">
        <p14:creationId xmlns:p14="http://schemas.microsoft.com/office/powerpoint/2010/main" val="353174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8B8C34-56FA-4B16-9565-26139987EC43}" type="datetimeFigureOut">
              <a:rPr lang="en-GB" smtClean="0"/>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EB4A86-5B14-4896-B02D-D5402A2189D4}" type="slidenum">
              <a:rPr lang="en-GB" smtClean="0"/>
              <a:t>‹#›</a:t>
            </a:fld>
            <a:endParaRPr lang="en-GB"/>
          </a:p>
        </p:txBody>
      </p:sp>
    </p:spTree>
    <p:extLst>
      <p:ext uri="{BB962C8B-B14F-4D97-AF65-F5344CB8AC3E}">
        <p14:creationId xmlns:p14="http://schemas.microsoft.com/office/powerpoint/2010/main" val="704132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B8C34-56FA-4B16-9565-26139987EC43}" type="datetimeFigureOut">
              <a:rPr lang="en-GB" smtClean="0"/>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EB4A86-5B14-4896-B02D-D5402A2189D4}" type="slidenum">
              <a:rPr lang="en-GB" smtClean="0"/>
              <a:t>‹#›</a:t>
            </a:fld>
            <a:endParaRPr lang="en-GB"/>
          </a:p>
        </p:txBody>
      </p:sp>
    </p:spTree>
    <p:extLst>
      <p:ext uri="{BB962C8B-B14F-4D97-AF65-F5344CB8AC3E}">
        <p14:creationId xmlns:p14="http://schemas.microsoft.com/office/powerpoint/2010/main" val="2779026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8B8C34-56FA-4B16-9565-26139987EC43}" type="datetimeFigureOut">
              <a:rPr lang="en-GB" smtClean="0"/>
              <a:t>16/07/2018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EB4A86-5B14-4896-B02D-D5402A2189D4}" type="slidenum">
              <a:rPr lang="en-GB" smtClean="0"/>
              <a:t>‹#›</a:t>
            </a:fld>
            <a:endParaRPr lang="en-GB"/>
          </a:p>
        </p:txBody>
      </p:sp>
    </p:spTree>
    <p:extLst>
      <p:ext uri="{BB962C8B-B14F-4D97-AF65-F5344CB8AC3E}">
        <p14:creationId xmlns:p14="http://schemas.microsoft.com/office/powerpoint/2010/main" val="4202643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8B8C34-56FA-4B16-9565-26139987EC43}" type="datetimeFigureOut">
              <a:rPr lang="en-GB" smtClean="0"/>
              <a:t>16/07/2018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EB4A86-5B14-4896-B02D-D5402A2189D4}" type="slidenum">
              <a:rPr lang="en-GB" smtClean="0"/>
              <a:t>‹#›</a:t>
            </a:fld>
            <a:endParaRPr lang="en-GB"/>
          </a:p>
        </p:txBody>
      </p:sp>
    </p:spTree>
    <p:extLst>
      <p:ext uri="{BB962C8B-B14F-4D97-AF65-F5344CB8AC3E}">
        <p14:creationId xmlns:p14="http://schemas.microsoft.com/office/powerpoint/2010/main" val="1078460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8B8C34-56FA-4B16-9565-26139987EC43}" type="datetimeFigureOut">
              <a:rPr lang="en-GB" smtClean="0"/>
              <a:t>16/07/2018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EB4A86-5B14-4896-B02D-D5402A2189D4}" type="slidenum">
              <a:rPr lang="en-GB" smtClean="0"/>
              <a:t>‹#›</a:t>
            </a:fld>
            <a:endParaRPr lang="en-GB"/>
          </a:p>
        </p:txBody>
      </p:sp>
    </p:spTree>
    <p:extLst>
      <p:ext uri="{BB962C8B-B14F-4D97-AF65-F5344CB8AC3E}">
        <p14:creationId xmlns:p14="http://schemas.microsoft.com/office/powerpoint/2010/main" val="3780345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B8C34-56FA-4B16-9565-26139987EC43}" type="datetimeFigureOut">
              <a:rPr lang="en-GB" smtClean="0"/>
              <a:t>16/07/2018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EB4A86-5B14-4896-B02D-D5402A2189D4}" type="slidenum">
              <a:rPr lang="en-GB" smtClean="0"/>
              <a:t>‹#›</a:t>
            </a:fld>
            <a:endParaRPr lang="en-GB"/>
          </a:p>
        </p:txBody>
      </p:sp>
    </p:spTree>
    <p:extLst>
      <p:ext uri="{BB962C8B-B14F-4D97-AF65-F5344CB8AC3E}">
        <p14:creationId xmlns:p14="http://schemas.microsoft.com/office/powerpoint/2010/main" val="148764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B8C34-56FA-4B16-9565-26139987EC43}" type="datetimeFigureOut">
              <a:rPr lang="en-GB" smtClean="0"/>
              <a:t>16/07/2018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EB4A86-5B14-4896-B02D-D5402A2189D4}" type="slidenum">
              <a:rPr lang="en-GB" smtClean="0"/>
              <a:t>‹#›</a:t>
            </a:fld>
            <a:endParaRPr lang="en-GB"/>
          </a:p>
        </p:txBody>
      </p:sp>
    </p:spTree>
    <p:extLst>
      <p:ext uri="{BB962C8B-B14F-4D97-AF65-F5344CB8AC3E}">
        <p14:creationId xmlns:p14="http://schemas.microsoft.com/office/powerpoint/2010/main" val="221747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B8C34-56FA-4B16-9565-26139987EC43}" type="datetimeFigureOut">
              <a:rPr lang="en-GB" smtClean="0"/>
              <a:t>16/07/2018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EB4A86-5B14-4896-B02D-D5402A2189D4}" type="slidenum">
              <a:rPr lang="en-GB" smtClean="0"/>
              <a:t>‹#›</a:t>
            </a:fld>
            <a:endParaRPr lang="en-GB"/>
          </a:p>
        </p:txBody>
      </p:sp>
    </p:spTree>
    <p:extLst>
      <p:ext uri="{BB962C8B-B14F-4D97-AF65-F5344CB8AC3E}">
        <p14:creationId xmlns:p14="http://schemas.microsoft.com/office/powerpoint/2010/main" val="2637289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B8C34-56FA-4B16-9565-26139987EC43}" type="datetimeFigureOut">
              <a:rPr lang="en-GB" smtClean="0"/>
              <a:t>16/07/2018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EB4A86-5B14-4896-B02D-D5402A2189D4}" type="slidenum">
              <a:rPr lang="en-GB" smtClean="0"/>
              <a:t>‹#›</a:t>
            </a:fld>
            <a:endParaRPr lang="en-GB"/>
          </a:p>
        </p:txBody>
      </p:sp>
    </p:spTree>
    <p:extLst>
      <p:ext uri="{BB962C8B-B14F-4D97-AF65-F5344CB8AC3E}">
        <p14:creationId xmlns:p14="http://schemas.microsoft.com/office/powerpoint/2010/main" val="2662640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20688"/>
            <a:ext cx="8229600" cy="1143000"/>
          </a:xfrm>
        </p:spPr>
        <p:txBody>
          <a:bodyPr>
            <a:normAutofit fontScale="90000"/>
          </a:bodyPr>
          <a:lstStyle/>
          <a:p>
            <a:r>
              <a:rPr lang="en-GB" dirty="0" smtClean="0"/>
              <a:t>Photography A-Level Summer Project</a:t>
            </a:r>
            <a:br>
              <a:rPr lang="en-GB" dirty="0" smtClean="0"/>
            </a:br>
            <a:r>
              <a:rPr lang="en-GB" sz="3600" dirty="0" smtClean="0"/>
              <a:t>Available </a:t>
            </a:r>
            <a:r>
              <a:rPr lang="en-GB" sz="3600" dirty="0"/>
              <a:t>to download at </a:t>
            </a:r>
            <a:r>
              <a:rPr lang="en-GB" dirty="0"/>
              <a:t/>
            </a:r>
            <a:br>
              <a:rPr lang="en-GB" dirty="0"/>
            </a:br>
            <a:r>
              <a:rPr lang="en-GB" sz="3600" b="1" dirty="0">
                <a:solidFill>
                  <a:srgbClr val="00B050"/>
                </a:solidFill>
              </a:rPr>
              <a:t>http://ravenswoodartanddesign.weebly.com</a:t>
            </a:r>
          </a:p>
        </p:txBody>
      </p:sp>
      <p:sp>
        <p:nvSpPr>
          <p:cNvPr id="5" name="Content Placeholder 4"/>
          <p:cNvSpPr>
            <a:spLocks noGrp="1"/>
          </p:cNvSpPr>
          <p:nvPr>
            <p:ph idx="1"/>
          </p:nvPr>
        </p:nvSpPr>
        <p:spPr>
          <a:xfrm>
            <a:off x="457200" y="3007493"/>
            <a:ext cx="8229600" cy="4525963"/>
          </a:xfrm>
        </p:spPr>
        <p:txBody>
          <a:bodyPr>
            <a:normAutofit fontScale="70000" lnSpcReduction="20000"/>
          </a:bodyPr>
          <a:lstStyle/>
          <a:p>
            <a:pPr marL="0" indent="0">
              <a:buNone/>
            </a:pPr>
            <a:r>
              <a:rPr lang="en-GB" dirty="0" smtClean="0"/>
              <a:t>Use this PowerPoint as a template to create a physical or digital sketchbook of your explorations in to photography over the summer holidays. You can personalise it in any way you want, however the use pre-made backgrounds, themes and word-art are banned. </a:t>
            </a:r>
            <a:r>
              <a:rPr lang="en-GB" b="1" dirty="0" smtClean="0"/>
              <a:t>COPY AND PASTE IS STRONGLY PROHIBITED</a:t>
            </a:r>
          </a:p>
          <a:p>
            <a:pPr marL="0" indent="0" algn="ctr">
              <a:buNone/>
            </a:pPr>
            <a:r>
              <a:rPr lang="en-GB" dirty="0"/>
              <a:t/>
            </a:r>
            <a:br>
              <a:rPr lang="en-GB" dirty="0"/>
            </a:br>
            <a:r>
              <a:rPr lang="en-GB" u="sng" dirty="0" smtClean="0"/>
              <a:t>You will need to bring this project to your enrolment in September on a USB stick if digital.</a:t>
            </a:r>
          </a:p>
          <a:p>
            <a:pPr marL="0" indent="0">
              <a:buNone/>
            </a:pPr>
            <a:endParaRPr lang="en-GB" dirty="0" smtClean="0"/>
          </a:p>
          <a:p>
            <a:pPr marL="0" indent="0">
              <a:buNone/>
            </a:pPr>
            <a:r>
              <a:rPr lang="en-GB" dirty="0" smtClean="0"/>
              <a:t>If you have any questions or concerns about this task, you should email </a:t>
            </a:r>
            <a:r>
              <a:rPr lang="en-GB" u="sng" dirty="0" smtClean="0"/>
              <a:t>rjs@rws.uk.net</a:t>
            </a:r>
            <a:r>
              <a:rPr lang="en-GB" dirty="0" smtClean="0"/>
              <a:t> by Thursday 19</a:t>
            </a:r>
            <a:r>
              <a:rPr lang="en-GB" baseline="30000" dirty="0" smtClean="0"/>
              <a:t>th</a:t>
            </a:r>
            <a:r>
              <a:rPr lang="en-GB" dirty="0" smtClean="0"/>
              <a:t> July at the latest so that we have time to respond to your query before we go on holiday.</a:t>
            </a:r>
            <a:endParaRPr lang="en-GB" dirty="0"/>
          </a:p>
          <a:p>
            <a:pPr marL="0" indent="0">
              <a:buNone/>
            </a:pPr>
            <a:endParaRPr lang="en-GB" dirty="0"/>
          </a:p>
        </p:txBody>
      </p:sp>
    </p:spTree>
    <p:extLst>
      <p:ext uri="{BB962C8B-B14F-4D97-AF65-F5344CB8AC3E}">
        <p14:creationId xmlns:p14="http://schemas.microsoft.com/office/powerpoint/2010/main" val="1554264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name</a:t>
            </a:r>
            <a:endParaRPr lang="en-GB" dirty="0"/>
          </a:p>
        </p:txBody>
      </p:sp>
      <p:sp>
        <p:nvSpPr>
          <p:cNvPr id="4" name="Content Placeholder 3"/>
          <p:cNvSpPr>
            <a:spLocks noGrp="1"/>
          </p:cNvSpPr>
          <p:nvPr>
            <p:ph idx="1"/>
          </p:nvPr>
        </p:nvSpPr>
        <p:spPr/>
        <p:txBody>
          <a:bodyPr/>
          <a:lstStyle/>
          <a:p>
            <a:pPr marL="0" indent="0">
              <a:buNone/>
            </a:pPr>
            <a:r>
              <a:rPr lang="en-GB" dirty="0" smtClean="0"/>
              <a:t>The reasons you have chosen to study Photography at A-Level:</a:t>
            </a:r>
            <a:endParaRPr lang="en-GB" dirty="0"/>
          </a:p>
        </p:txBody>
      </p:sp>
    </p:spTree>
    <p:extLst>
      <p:ext uri="{BB962C8B-B14F-4D97-AF65-F5344CB8AC3E}">
        <p14:creationId xmlns:p14="http://schemas.microsoft.com/office/powerpoint/2010/main" val="447278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Photographer 1: writing</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Annotation: writing about photographic art</a:t>
            </a:r>
          </a:p>
          <a:p>
            <a:pPr marL="0" indent="0">
              <a:buNone/>
            </a:pPr>
            <a:r>
              <a:rPr lang="en-GB" dirty="0" smtClean="0"/>
              <a:t>On this page, write about a photographer of your choice. Do some background research about their life and work and write specifically about one or two images.</a:t>
            </a:r>
          </a:p>
          <a:p>
            <a:pPr marL="0" indent="0">
              <a:buNone/>
            </a:pPr>
            <a:r>
              <a:rPr lang="en-GB" dirty="0" smtClean="0"/>
              <a:t>You should analyse the way the images looks and how it has been taken. It is important to try and establish whether or not you think the photographer is trying to communicate a particular message.</a:t>
            </a:r>
          </a:p>
          <a:p>
            <a:pPr marL="0" indent="0">
              <a:buNone/>
            </a:pPr>
            <a:r>
              <a:rPr lang="en-GB" dirty="0" smtClean="0"/>
              <a:t>Approx. 300 words</a:t>
            </a:r>
            <a:endParaRPr lang="en-GB" dirty="0"/>
          </a:p>
        </p:txBody>
      </p:sp>
    </p:spTree>
    <p:extLst>
      <p:ext uri="{BB962C8B-B14F-4D97-AF65-F5344CB8AC3E}">
        <p14:creationId xmlns:p14="http://schemas.microsoft.com/office/powerpoint/2010/main" val="520314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Photographer 1: image</a:t>
            </a:r>
            <a:endParaRPr lang="en-GB" dirty="0"/>
          </a:p>
        </p:txBody>
      </p:sp>
      <p:sp>
        <p:nvSpPr>
          <p:cNvPr id="4" name="Content Placeholder 3"/>
          <p:cNvSpPr>
            <a:spLocks noGrp="1"/>
          </p:cNvSpPr>
          <p:nvPr>
            <p:ph idx="1"/>
          </p:nvPr>
        </p:nvSpPr>
        <p:spPr>
          <a:solidFill>
            <a:schemeClr val="bg1">
              <a:lumMod val="85000"/>
            </a:schemeClr>
          </a:solidFill>
        </p:spPr>
        <p:txBody>
          <a:bodyPr/>
          <a:lstStyle/>
          <a:p>
            <a:pPr marL="0" indent="0">
              <a:buNone/>
            </a:pPr>
            <a:r>
              <a:rPr lang="en-GB" dirty="0" smtClean="0"/>
              <a:t>On this slide, present a photograph that you have taken that is a recreation of one of the photographs you wrote about on slide 3. This means, trying to take your own picture that is </a:t>
            </a:r>
            <a:r>
              <a:rPr lang="en-GB" b="1" dirty="0" smtClean="0"/>
              <a:t>as close as possible </a:t>
            </a:r>
            <a:r>
              <a:rPr lang="en-GB" dirty="0" smtClean="0"/>
              <a:t>to the original.</a:t>
            </a:r>
          </a:p>
          <a:p>
            <a:pPr marL="0" indent="0">
              <a:buNone/>
            </a:pPr>
            <a:r>
              <a:rPr lang="en-GB" dirty="0" smtClean="0"/>
              <a:t>HINTS: think about the lighting, colour/B&amp;W, the subject matter and the composition.</a:t>
            </a:r>
            <a:endParaRPr lang="en-GB" dirty="0"/>
          </a:p>
        </p:txBody>
      </p:sp>
    </p:spTree>
    <p:extLst>
      <p:ext uri="{BB962C8B-B14F-4D97-AF65-F5344CB8AC3E}">
        <p14:creationId xmlns:p14="http://schemas.microsoft.com/office/powerpoint/2010/main" val="814074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Photographer 2: writing</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Annotation: writing about photographic art</a:t>
            </a:r>
          </a:p>
          <a:p>
            <a:pPr marL="0" indent="0">
              <a:buNone/>
            </a:pPr>
            <a:r>
              <a:rPr lang="en-GB" dirty="0" smtClean="0"/>
              <a:t>On this page, write about a second photographer of your choice. Do some background research about their life and work and write specifically about one or two images.</a:t>
            </a:r>
          </a:p>
          <a:p>
            <a:pPr marL="0" indent="0">
              <a:buNone/>
            </a:pPr>
            <a:r>
              <a:rPr lang="en-GB" dirty="0" smtClean="0"/>
              <a:t>You should analyse the way the images looks and how it has been taken. It is important to try and establish whether or not you think the photographer is trying to communicate a particular message.</a:t>
            </a:r>
          </a:p>
          <a:p>
            <a:pPr marL="0" indent="0">
              <a:buNone/>
            </a:pPr>
            <a:r>
              <a:rPr lang="en-GB" dirty="0" smtClean="0"/>
              <a:t>Approx. 300 words</a:t>
            </a:r>
            <a:endParaRPr lang="en-GB" dirty="0"/>
          </a:p>
        </p:txBody>
      </p:sp>
    </p:spTree>
    <p:extLst>
      <p:ext uri="{BB962C8B-B14F-4D97-AF65-F5344CB8AC3E}">
        <p14:creationId xmlns:p14="http://schemas.microsoft.com/office/powerpoint/2010/main" val="3030022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Photographer 2: image</a:t>
            </a:r>
            <a:endParaRPr lang="en-GB" dirty="0"/>
          </a:p>
        </p:txBody>
      </p:sp>
      <p:sp>
        <p:nvSpPr>
          <p:cNvPr id="4" name="Content Placeholder 3"/>
          <p:cNvSpPr>
            <a:spLocks noGrp="1"/>
          </p:cNvSpPr>
          <p:nvPr>
            <p:ph idx="1"/>
          </p:nvPr>
        </p:nvSpPr>
        <p:spPr>
          <a:solidFill>
            <a:schemeClr val="bg1">
              <a:lumMod val="85000"/>
            </a:schemeClr>
          </a:solidFill>
        </p:spPr>
        <p:txBody>
          <a:bodyPr/>
          <a:lstStyle/>
          <a:p>
            <a:pPr marL="0" indent="0">
              <a:buNone/>
            </a:pPr>
            <a:r>
              <a:rPr lang="en-GB" dirty="0" smtClean="0"/>
              <a:t>On this slide, present a photograph that you have taken that is a recreation of one of the photographs you wrote about on slide 5. This means, trying to take your own picture that is as close as possible to the original.</a:t>
            </a:r>
          </a:p>
          <a:p>
            <a:pPr marL="0" indent="0">
              <a:buNone/>
            </a:pPr>
            <a:r>
              <a:rPr lang="en-GB" dirty="0" smtClean="0"/>
              <a:t>HINTS: think about the lighting, colour/B&amp;W, the subject matter and the composition.</a:t>
            </a:r>
            <a:endParaRPr lang="en-GB" dirty="0"/>
          </a:p>
        </p:txBody>
      </p:sp>
    </p:spTree>
    <p:extLst>
      <p:ext uri="{BB962C8B-B14F-4D97-AF65-F5344CB8AC3E}">
        <p14:creationId xmlns:p14="http://schemas.microsoft.com/office/powerpoint/2010/main" val="663771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a:t>
            </a:r>
            <a:r>
              <a:rPr lang="en-GB" dirty="0"/>
              <a:t>o</a:t>
            </a:r>
            <a:r>
              <a:rPr lang="en-GB" dirty="0" smtClean="0"/>
              <a:t>wn photography</a:t>
            </a:r>
            <a:endParaRPr lang="en-GB" dirty="0"/>
          </a:p>
        </p:txBody>
      </p:sp>
      <p:sp>
        <p:nvSpPr>
          <p:cNvPr id="3" name="Content Placeholder 2"/>
          <p:cNvSpPr>
            <a:spLocks noGrp="1"/>
          </p:cNvSpPr>
          <p:nvPr>
            <p:ph idx="1"/>
          </p:nvPr>
        </p:nvSpPr>
        <p:spPr/>
        <p:txBody>
          <a:bodyPr/>
          <a:lstStyle/>
          <a:p>
            <a:pPr marL="0" indent="0">
              <a:buNone/>
            </a:pPr>
            <a:r>
              <a:rPr lang="en-GB" dirty="0" smtClean="0"/>
              <a:t>Over the next few slides, present a selection of your own photography.</a:t>
            </a:r>
          </a:p>
          <a:p>
            <a:endParaRPr lang="en-GB" dirty="0"/>
          </a:p>
          <a:p>
            <a:pPr marL="0" indent="0">
              <a:buNone/>
            </a:pPr>
            <a:r>
              <a:rPr lang="en-GB" dirty="0" smtClean="0"/>
              <a:t>Include between 20-30 photographs (you can present multiple images on each slide – no more than 4) and choose your </a:t>
            </a:r>
            <a:r>
              <a:rPr lang="en-GB" u="sng" dirty="0" smtClean="0"/>
              <a:t>best</a:t>
            </a:r>
            <a:r>
              <a:rPr lang="en-GB" dirty="0" smtClean="0"/>
              <a:t> 6 images to present as a full page slide at the end.</a:t>
            </a:r>
            <a:endParaRPr lang="en-GB" dirty="0"/>
          </a:p>
        </p:txBody>
      </p:sp>
    </p:spTree>
    <p:extLst>
      <p:ext uri="{BB962C8B-B14F-4D97-AF65-F5344CB8AC3E}">
        <p14:creationId xmlns:p14="http://schemas.microsoft.com/office/powerpoint/2010/main" val="3044600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417</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Photography A-Level Summer Project Available to download at  http://ravenswoodartanddesign.weebly.com</vt:lpstr>
      <vt:lpstr>Your name</vt:lpstr>
      <vt:lpstr>Photographer 1: writing</vt:lpstr>
      <vt:lpstr>Photographer 1: image</vt:lpstr>
      <vt:lpstr>Photographer 2: writing</vt:lpstr>
      <vt:lpstr>Photographer 2: image</vt:lpstr>
      <vt:lpstr>Your own photography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Photography AS Summer Project</dc:title>
  <dc:creator>A German</dc:creator>
  <cp:lastModifiedBy>S Schofield</cp:lastModifiedBy>
  <cp:revision>8</cp:revision>
  <cp:lastPrinted>2014-07-03T07:16:02Z</cp:lastPrinted>
  <dcterms:created xsi:type="dcterms:W3CDTF">2014-07-03T07:00:05Z</dcterms:created>
  <dcterms:modified xsi:type="dcterms:W3CDTF">2018-07-16T08:27:44Z</dcterms:modified>
</cp:coreProperties>
</file>